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5" r:id="rId5"/>
    <p:sldId id="268" r:id="rId6"/>
    <p:sldId id="259" r:id="rId7"/>
    <p:sldId id="266" r:id="rId8"/>
    <p:sldId id="263" r:id="rId9"/>
    <p:sldId id="261" r:id="rId10"/>
    <p:sldId id="267" r:id="rId11"/>
    <p:sldId id="25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สไลด์ชื่อเรื่อ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ส่วนหัวของส่วน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รูปภาพ 13" descr="รูปภาพประกอบด้วย วัตถุกลางแจ้ง, ดาว&#10;&#10;คำอธิบายที่สร้างขึ้นโดยมีความน่าเชื่อถือสูงมาก">
            <a:extLst>
              <a:ext uri="{FF2B5EF4-FFF2-40B4-BE49-F238E27FC236}">
                <a16:creationId xmlns:a16="http://schemas.microsoft.com/office/drawing/2014/main" id="{6FD8D937-3E52-4FDC-A562-B4A5B1EAF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5"/>
            <a:ext cx="12192000" cy="6858000"/>
          </a:xfrm>
          <a:prstGeom prst="rect">
            <a:avLst/>
          </a:prstGeom>
        </p:spPr>
      </p:pic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7B0B84D6-794A-4600-B9A6-430E8B337E24}"/>
              </a:ext>
            </a:extLst>
          </p:cNvPr>
          <p:cNvSpPr txBox="1"/>
          <p:nvPr/>
        </p:nvSpPr>
        <p:spPr>
          <a:xfrm>
            <a:off x="1644747" y="1293208"/>
            <a:ext cx="8902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SPACE</a:t>
            </a:r>
            <a:endParaRPr lang="th-TH" sz="80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675B5099-7B01-4775-B088-8D6A9AFA25C7}"/>
              </a:ext>
            </a:extLst>
          </p:cNvPr>
          <p:cNvSpPr txBox="1"/>
          <p:nvPr/>
        </p:nvSpPr>
        <p:spPr>
          <a:xfrm>
            <a:off x="3366447" y="2321004"/>
            <a:ext cx="545910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ALERT</a:t>
            </a:r>
            <a:endParaRPr lang="th-TH" sz="13800" dirty="0"/>
          </a:p>
        </p:txBody>
      </p:sp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DC3E8A1A-D676-49A4-83F2-D19CD37DB4A2}"/>
              </a:ext>
            </a:extLst>
          </p:cNvPr>
          <p:cNvSpPr txBox="1"/>
          <p:nvPr/>
        </p:nvSpPr>
        <p:spPr>
          <a:xfrm>
            <a:off x="7484564" y="4145273"/>
            <a:ext cx="3712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GAME</a:t>
            </a:r>
            <a:endParaRPr lang="th-TH" dirty="0"/>
          </a:p>
        </p:txBody>
      </p:sp>
      <p:pic>
        <p:nvPicPr>
          <p:cNvPr id="19" name="รูปภาพ 18" descr="รูปภาพประกอบด้วย วัตถุกลางแจ้ง, ดาว&#10;&#10;คำอธิบายที่สร้างขึ้นโดยมีความน่าเชื่อถือสูงมาก">
            <a:extLst>
              <a:ext uri="{FF2B5EF4-FFF2-40B4-BE49-F238E27FC236}">
                <a16:creationId xmlns:a16="http://schemas.microsoft.com/office/drawing/2014/main" id="{EB61A0CB-CE3C-45C6-8EE0-CBB246D7B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37" b="90000" l="7656" r="90000">
                        <a14:foregroundMark x1="12656" y1="11667" x2="12656" y2="11667"/>
                        <a14:foregroundMark x1="22604" y1="9167" x2="22604" y2="9167"/>
                        <a14:foregroundMark x1="16198" y1="7315" x2="16198" y2="7315"/>
                        <a14:foregroundMark x1="15521" y1="11667" x2="15521" y2="11667"/>
                        <a14:foregroundMark x1="12083" y1="19074" x2="11719" y2="19259"/>
                        <a14:foregroundMark x1="11615" y1="19259" x2="11615" y2="19259"/>
                        <a14:foregroundMark x1="11042" y1="19259" x2="9167" y2="7407"/>
                        <a14:foregroundMark x1="9167" y1="7407" x2="10729" y2="6759"/>
                        <a14:foregroundMark x1="7708" y1="10556" x2="23385" y2="10556"/>
                        <a14:foregroundMark x1="23958" y1="10556" x2="17656" y2="24630"/>
                        <a14:foregroundMark x1="17656" y1="24630" x2="13958" y2="28796"/>
                        <a14:foregroundMark x1="11042" y1="30648" x2="7031" y2="26296"/>
                        <a14:foregroundMark x1="7031" y1="26296" x2="4635" y2="19074"/>
                        <a14:foregroundMark x1="4635" y1="19074" x2="4479" y2="11019"/>
                        <a14:foregroundMark x1="4479" y1="11019" x2="7656" y2="4815"/>
                        <a14:foregroundMark x1="7656" y1="4815" x2="7917" y2="4537"/>
                        <a14:backgroundMark x1="67917" y1="16667" x2="56042" y2="42407"/>
                        <a14:backgroundMark x1="56042" y1="42407" x2="35156" y2="7018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" y="368488"/>
            <a:ext cx="13651806" cy="7679141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18" name="รูปภาพ 17" descr="รูปภาพประกอบด้วย วัตถุกลางแจ้ง, ดาว&#10;&#10;คำอธิบายที่สร้างขึ้นโดยมีความน่าเชื่อถือสูงมาก">
            <a:extLst>
              <a:ext uri="{FF2B5EF4-FFF2-40B4-BE49-F238E27FC236}">
                <a16:creationId xmlns:a16="http://schemas.microsoft.com/office/drawing/2014/main" id="{6457315F-87C7-44AF-A4B7-830FDF2B5A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61563" y1="41852" x2="47083" y2="42685"/>
                        <a14:backgroundMark x1="47083" y1="42685" x2="46458" y2="42500"/>
                        <a14:backgroundMark x1="60521" y1="43981" x2="47917" y2="51204"/>
                        <a14:backgroundMark x1="31563" y1="54352" x2="36094" y2="49537"/>
                        <a14:backgroundMark x1="34427" y1="50741" x2="37552" y2="51389"/>
                        <a14:backgroundMark x1="35156" y1="49074" x2="37760" y2="47222"/>
                        <a14:backgroundMark x1="62292" y1="72778" x2="65938" y2="67315"/>
                        <a14:backgroundMark x1="65938" y1="67315" x2="66094" y2="6685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78308" y="-175902"/>
            <a:ext cx="12192000" cy="6858000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22" name="รูปภาพ 21" descr="รูปภาพประกอบด้วย วัตถุกลางแจ้ง, ดาว&#10;&#10;คำอธิบายที่สร้างขึ้นโดยมีความน่าเชื่อถือสูงมาก">
            <a:extLst>
              <a:ext uri="{FF2B5EF4-FFF2-40B4-BE49-F238E27FC236}">
                <a16:creationId xmlns:a16="http://schemas.microsoft.com/office/drawing/2014/main" id="{09E07EF2-E9A8-4CD3-8375-9FCEF35D6DB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4323">
                        <a14:foregroundMark x1="85729" y1="8519" x2="92552" y2="31204"/>
                        <a14:foregroundMark x1="92552" y1="31204" x2="88594" y2="34167"/>
                        <a14:foregroundMark x1="88594" y1="34167" x2="83646" y2="34074"/>
                        <a14:foregroundMark x1="83646" y1="34074" x2="79323" y2="30000"/>
                        <a14:foregroundMark x1="79323" y1="30000" x2="77240" y2="21389"/>
                        <a14:foregroundMark x1="77240" y1="21389" x2="77135" y2="13981"/>
                        <a14:foregroundMark x1="77135" y1="13981" x2="79844" y2="8333"/>
                        <a14:foregroundMark x1="79844" y1="8333" x2="92448" y2="3148"/>
                        <a14:foregroundMark x1="92448" y1="3148" x2="96406" y2="3704"/>
                        <a14:foregroundMark x1="96406" y1="3704" x2="96667" y2="11667"/>
                        <a14:foregroundMark x1="96667" y1="11667" x2="94427" y2="18889"/>
                        <a14:foregroundMark x1="94427" y1="18889" x2="94323" y2="26944"/>
                        <a14:foregroundMark x1="94323" y1="26944" x2="93698" y2="28426"/>
                        <a14:backgroundMark x1="30000" y1="33611" x2="67031" y2="60556"/>
                        <a14:backgroundMark x1="67031" y1="60556" x2="72656" y2="68704"/>
                        <a14:backgroundMark x1="72656" y1="68704" x2="70677" y2="76667"/>
                        <a14:backgroundMark x1="70677" y1="76667" x2="63698" y2="80556"/>
                        <a14:backgroundMark x1="56042" y1="25648" x2="71406" y2="49352"/>
                        <a14:backgroundMark x1="71406" y1="49352" x2="73750" y2="55000"/>
                        <a14:backgroundMark x1="73750" y1="55000" x2="74635" y2="59907"/>
                        <a14:backgroundMark x1="75104" y1="52500" x2="94896" y2="48148"/>
                      </a14:backgroundRemoval>
                    </a14:imgEffect>
                  </a14:imgLayer>
                </a14:imgProps>
              </a:ext>
            </a:extLst>
          </a:blip>
          <a:srcRect l="63282" b="45232"/>
          <a:stretch/>
        </p:blipFill>
        <p:spPr>
          <a:xfrm>
            <a:off x="7010399" y="3849533"/>
            <a:ext cx="4476641" cy="3755953"/>
          </a:xfrm>
          <a:prstGeom prst="rect">
            <a:avLst/>
          </a:prstGeom>
          <a:effectLst>
            <a:softEdge rad="635000"/>
          </a:effectLst>
        </p:spPr>
      </p:pic>
      <p:pic>
        <p:nvPicPr>
          <p:cNvPr id="15" name="รูปภาพ 14" descr="รูปภาพประกอบด้วย วัตถุกลางแจ้ง, ดาว&#10;&#10;คำอธิบายที่สร้างขึ้นโดยมีความน่าเชื่อถือสูงมาก">
            <a:extLst>
              <a:ext uri="{FF2B5EF4-FFF2-40B4-BE49-F238E27FC236}">
                <a16:creationId xmlns:a16="http://schemas.microsoft.com/office/drawing/2014/main" id="{65AFC986-C0C4-41CC-BE15-C40694000BE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4323">
                        <a14:foregroundMark x1="85729" y1="8519" x2="92552" y2="31204"/>
                        <a14:foregroundMark x1="92552" y1="31204" x2="88594" y2="34167"/>
                        <a14:foregroundMark x1="88594" y1="34167" x2="83646" y2="34074"/>
                        <a14:foregroundMark x1="83646" y1="34074" x2="79323" y2="30000"/>
                        <a14:foregroundMark x1="79323" y1="30000" x2="77240" y2="21389"/>
                        <a14:foregroundMark x1="77240" y1="21389" x2="77135" y2="13981"/>
                        <a14:foregroundMark x1="77135" y1="13981" x2="79844" y2="8333"/>
                        <a14:foregroundMark x1="79844" y1="8333" x2="92448" y2="3148"/>
                        <a14:foregroundMark x1="92448" y1="3148" x2="96406" y2="3704"/>
                        <a14:foregroundMark x1="96406" y1="3704" x2="96667" y2="11667"/>
                        <a14:foregroundMark x1="96667" y1="11667" x2="94427" y2="18889"/>
                        <a14:foregroundMark x1="94427" y1="18889" x2="94323" y2="26944"/>
                        <a14:foregroundMark x1="94323" y1="26944" x2="93698" y2="28426"/>
                        <a14:backgroundMark x1="30000" y1="33611" x2="67031" y2="60556"/>
                        <a14:backgroundMark x1="67031" y1="60556" x2="72656" y2="68704"/>
                        <a14:backgroundMark x1="72656" y1="68704" x2="70677" y2="76667"/>
                        <a14:backgroundMark x1="70677" y1="76667" x2="63698" y2="80556"/>
                        <a14:backgroundMark x1="56042" y1="25648" x2="71406" y2="49352"/>
                        <a14:backgroundMark x1="71406" y1="49352" x2="73750" y2="55000"/>
                        <a14:backgroundMark x1="73750" y1="55000" x2="74635" y2="59907"/>
                        <a14:backgroundMark x1="75104" y1="52500" x2="94896" y2="48148"/>
                      </a14:backgroundRemoval>
                    </a14:imgEffect>
                  </a14:imgLayer>
                </a14:imgProps>
              </a:ext>
            </a:extLst>
          </a:blip>
          <a:srcRect l="59901" b="48241"/>
          <a:stretch/>
        </p:blipFill>
        <p:spPr>
          <a:xfrm rot="11548751">
            <a:off x="4285144" y="3101023"/>
            <a:ext cx="6418806" cy="4660414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78690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29CC48F2-B51F-40C8-B660-0E2BF8258498}"/>
              </a:ext>
            </a:extLst>
          </p:cNvPr>
          <p:cNvSpPr txBox="1">
            <a:spLocks/>
          </p:cNvSpPr>
          <p:nvPr/>
        </p:nvSpPr>
        <p:spPr>
          <a:xfrm>
            <a:off x="1139372" y="482958"/>
            <a:ext cx="5566228" cy="96882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h-TH" sz="6000" dirty="0"/>
              <a:t>เทสแต่ละส่วน - เพลงประกอบ</a:t>
            </a:r>
          </a:p>
        </p:txBody>
      </p:sp>
      <p:pic>
        <p:nvPicPr>
          <p:cNvPr id="3076" name="Picture 4" descr="https://scontent.fbkk5-5.fna.fbcdn.net/v/t35.0-12/23516302_1464613200261050_383388939_o.png?oh=3d3d8f10c848093ac487bcc4e498d7d0&amp;oe=5A07E96E">
            <a:extLst>
              <a:ext uri="{FF2B5EF4-FFF2-40B4-BE49-F238E27FC236}">
                <a16:creationId xmlns:a16="http://schemas.microsoft.com/office/drawing/2014/main" id="{F22B4F51-B8EC-4420-A50F-7BD0EDBB42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3" b="39057"/>
          <a:stretch/>
        </p:blipFill>
        <p:spPr bwMode="auto">
          <a:xfrm>
            <a:off x="1139372" y="1715294"/>
            <a:ext cx="10261600" cy="417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4896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F316DE83-C34F-4356-84DA-5F4A6439A8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654" b="39075"/>
          <a:stretch/>
        </p:blipFill>
        <p:spPr>
          <a:xfrm>
            <a:off x="776819" y="0"/>
            <a:ext cx="9216267" cy="6858000"/>
          </a:xfrm>
          <a:prstGeom prst="rect">
            <a:avLst/>
          </a:prstGeom>
        </p:spPr>
      </p:pic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C1717845-2DD9-4FCC-91E7-7C8A6F36C4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654" b="39075"/>
          <a:stretch/>
        </p:blipFill>
        <p:spPr>
          <a:xfrm>
            <a:off x="2975733" y="0"/>
            <a:ext cx="9216267" cy="6858000"/>
          </a:xfrm>
          <a:prstGeom prst="rect">
            <a:avLst/>
          </a:prstGeom>
        </p:spPr>
      </p:pic>
      <p:sp>
        <p:nvSpPr>
          <p:cNvPr id="9" name="สี่เหลี่ยมผืนผ้า: มุมมน 8">
            <a:extLst>
              <a:ext uri="{FF2B5EF4-FFF2-40B4-BE49-F238E27FC236}">
                <a16:creationId xmlns:a16="http://schemas.microsoft.com/office/drawing/2014/main" id="{D42861FB-8616-4F5B-9B41-7951B4175FE1}"/>
              </a:ext>
            </a:extLst>
          </p:cNvPr>
          <p:cNvSpPr/>
          <p:nvPr/>
        </p:nvSpPr>
        <p:spPr>
          <a:xfrm>
            <a:off x="-754743" y="325494"/>
            <a:ext cx="5254172" cy="2409372"/>
          </a:xfrm>
          <a:prstGeom prst="round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F6664194-8317-4AEF-BDE7-C4558FD4EDFA}"/>
              </a:ext>
            </a:extLst>
          </p:cNvPr>
          <p:cNvSpPr txBox="1"/>
          <p:nvPr/>
        </p:nvSpPr>
        <p:spPr>
          <a:xfrm>
            <a:off x="1014557" y="560684"/>
            <a:ext cx="44719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Piyathida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Phaenghom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r>
              <a:rPr lang="en-US" sz="2400" dirty="0" err="1">
                <a:solidFill>
                  <a:schemeClr val="bg1"/>
                </a:solidFill>
              </a:rPr>
              <a:t>Panukit</a:t>
            </a:r>
            <a:r>
              <a:rPr lang="en-US" sz="2400" dirty="0">
                <a:solidFill>
                  <a:schemeClr val="bg1"/>
                </a:solidFill>
              </a:rPr>
              <a:t> Sangsawang</a:t>
            </a:r>
          </a:p>
          <a:p>
            <a:r>
              <a:rPr lang="en-US" sz="2400" dirty="0" err="1">
                <a:solidFill>
                  <a:schemeClr val="bg1"/>
                </a:solidFill>
              </a:rPr>
              <a:t>Pakon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Ruchirekserikun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err="1">
                <a:solidFill>
                  <a:schemeClr val="bg1"/>
                </a:solidFill>
              </a:rPr>
              <a:t>Panupong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Thammachart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err="1">
                <a:solidFill>
                  <a:schemeClr val="bg1"/>
                </a:solidFill>
              </a:rPr>
              <a:t>Phanuphonf</a:t>
            </a:r>
            <a:r>
              <a:rPr lang="en-US" sz="2400" dirty="0">
                <a:solidFill>
                  <a:schemeClr val="bg1"/>
                </a:solidFill>
              </a:rPr>
              <a:t> Salaemat</a:t>
            </a:r>
          </a:p>
        </p:txBody>
      </p:sp>
    </p:spTree>
    <p:extLst>
      <p:ext uri="{BB962C8B-B14F-4D97-AF65-F5344CB8AC3E}">
        <p14:creationId xmlns:p14="http://schemas.microsoft.com/office/powerpoint/2010/main" val="306432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F69E0736-F0E3-46DC-B1F4-64CBF4928D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24554" y="-37261"/>
            <a:ext cx="9167446" cy="6875583"/>
          </a:xfrm>
          <a:prstGeom prst="rect">
            <a:avLst/>
          </a:prstGeom>
        </p:spPr>
      </p:pic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390C20C1-5693-4AEE-8944-C60E1DC7F1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7583"/>
            <a:ext cx="9167446" cy="6875583"/>
          </a:xfrm>
          <a:prstGeom prst="rect">
            <a:avLst/>
          </a:prstGeom>
        </p:spPr>
      </p:pic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7A293EAA-8B06-4591-B0D2-4F0896FE9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302" y="0"/>
            <a:ext cx="9167446" cy="687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070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FFD90213-8DEE-4CBF-8597-CEA7679C1B63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682389" y="-223860"/>
            <a:ext cx="13503162" cy="7545884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7502A67A-1C01-4E4C-952F-9BC5B238B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3886200"/>
          </a:xfrm>
        </p:spPr>
        <p:txBody>
          <a:bodyPr>
            <a:normAutofit fontScale="90000"/>
          </a:bodyPr>
          <a:lstStyle/>
          <a:p>
            <a:r>
              <a:rPr lang="en-US" sz="8900" dirty="0"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SPACE ALERT GAME</a:t>
            </a:r>
            <a:br>
              <a:rPr lang="th-TH" dirty="0"/>
            </a:br>
            <a:br>
              <a:rPr lang="th-TH" dirty="0"/>
            </a:br>
            <a:r>
              <a:rPr lang="th-TH" dirty="0"/>
              <a:t>เขียนด้วยภาษา </a:t>
            </a:r>
            <a:r>
              <a:rPr lang="en-US" dirty="0"/>
              <a:t>C++</a:t>
            </a:r>
            <a:br>
              <a:rPr lang="en-US" dirty="0"/>
            </a:br>
            <a:r>
              <a:rPr lang="th-TH" dirty="0"/>
              <a:t>โปรแกรม </a:t>
            </a:r>
            <a:r>
              <a:rPr lang="en-US" dirty="0"/>
              <a:t>Microsoft Visual Studio 2017</a:t>
            </a:r>
            <a:br>
              <a:rPr lang="en-US" dirty="0"/>
            </a:br>
            <a:r>
              <a:rPr lang="th-TH" dirty="0" err="1"/>
              <a:t>เวอร์ชัน</a:t>
            </a:r>
            <a:r>
              <a:rPr lang="th-TH" dirty="0"/>
              <a:t> </a:t>
            </a:r>
            <a:r>
              <a:rPr lang="en-US" dirty="0"/>
              <a:t>SPACE DEMO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772962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AC85A779-09A4-4F64-A640-8CA75520AA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265" b="38306"/>
          <a:stretch/>
        </p:blipFill>
        <p:spPr>
          <a:xfrm>
            <a:off x="978145" y="1670180"/>
            <a:ext cx="5422656" cy="4035995"/>
          </a:xfrm>
          <a:prstGeom prst="rect">
            <a:avLst/>
          </a:prstGeom>
        </p:spPr>
      </p:pic>
      <p:sp>
        <p:nvSpPr>
          <p:cNvPr id="6" name="ชื่อเรื่อง 1">
            <a:extLst>
              <a:ext uri="{FF2B5EF4-FFF2-40B4-BE49-F238E27FC236}">
                <a16:creationId xmlns:a16="http://schemas.microsoft.com/office/drawing/2014/main" id="{92604654-5796-48CB-9580-D64D8EA84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417" y="349898"/>
            <a:ext cx="7529804" cy="1320282"/>
          </a:xfrm>
        </p:spPr>
        <p:txBody>
          <a:bodyPr>
            <a:normAutofit/>
          </a:bodyPr>
          <a:lstStyle/>
          <a:p>
            <a:r>
              <a:rPr lang="th-TH" sz="6000" dirty="0"/>
              <a:t>วิธีการเล่น</a:t>
            </a:r>
          </a:p>
        </p:txBody>
      </p:sp>
      <p:pic>
        <p:nvPicPr>
          <p:cNvPr id="7" name="รูปภาพ 6">
            <a:extLst>
              <a:ext uri="{FF2B5EF4-FFF2-40B4-BE49-F238E27FC236}">
                <a16:creationId xmlns:a16="http://schemas.microsoft.com/office/drawing/2014/main" id="{D579F17E-1C00-4C49-84D6-157AEA7642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654" b="39075"/>
          <a:stretch/>
        </p:blipFill>
        <p:spPr>
          <a:xfrm>
            <a:off x="6520529" y="1671075"/>
            <a:ext cx="5422655" cy="403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810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FD9B6610-9CBE-4A1D-8E30-F09F7047D5E9}"/>
              </a:ext>
            </a:extLst>
          </p:cNvPr>
          <p:cNvSpPr txBox="1">
            <a:spLocks/>
          </p:cNvSpPr>
          <p:nvPr/>
        </p:nvSpPr>
        <p:spPr>
          <a:xfrm>
            <a:off x="964435" y="349898"/>
            <a:ext cx="7529804" cy="132028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h-TH" sz="6000" dirty="0"/>
              <a:t>วิธีการเล่น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1D1D668D-DB85-4DD9-A8F6-B7EC50063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7307" y="475397"/>
            <a:ext cx="7876276" cy="5907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54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210C1B18-FD3A-4BED-AA90-874862F0D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417" y="349898"/>
            <a:ext cx="7529804" cy="1320282"/>
          </a:xfrm>
        </p:spPr>
        <p:txBody>
          <a:bodyPr>
            <a:normAutofit/>
          </a:bodyPr>
          <a:lstStyle/>
          <a:p>
            <a:r>
              <a:rPr lang="th-TH" sz="6000" dirty="0"/>
              <a:t>วิธีการเล่น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92E5E7-049F-4ED5-907A-34CB87DBD76E}"/>
              </a:ext>
            </a:extLst>
          </p:cNvPr>
          <p:cNvSpPr txBox="1"/>
          <p:nvPr/>
        </p:nvSpPr>
        <p:spPr>
          <a:xfrm>
            <a:off x="1248389" y="1209096"/>
            <a:ext cx="9921071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600" dirty="0"/>
              <a:t>กด</a:t>
            </a:r>
            <a:r>
              <a:rPr lang="en-US" sz="3600" dirty="0"/>
              <a:t> N </a:t>
            </a:r>
            <a:r>
              <a:rPr lang="th-TH" sz="3600" dirty="0"/>
              <a:t>เพื่อเริ่มเกมส์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600" dirty="0"/>
              <a:t>กด </a:t>
            </a:r>
            <a:r>
              <a:rPr lang="en-US" sz="3600" dirty="0"/>
              <a:t>Esc </a:t>
            </a:r>
            <a:r>
              <a:rPr lang="th-TH" sz="3600" dirty="0"/>
              <a:t>เพื่อออกจากเกมส์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600" dirty="0"/>
              <a:t>กด ลูกศรขวา เพื่อเลื่อนตัวยานไปทางขวา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600" dirty="0"/>
              <a:t>กด ลูกศรซ้าย เพื่อเลื่อนตัวยานไปทางซ้าย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600" dirty="0"/>
              <a:t>กด </a:t>
            </a:r>
            <a:r>
              <a:rPr lang="en-US" sz="3600" dirty="0"/>
              <a:t>Spacebar </a:t>
            </a:r>
            <a:r>
              <a:rPr lang="th-TH" sz="3600" dirty="0"/>
              <a:t>เพื่อยิงกระสุนออกไป</a:t>
            </a:r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th-TH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600" dirty="0"/>
              <a:t>เมื่อเริ่มเกมส์ จะมีกระสุน</a:t>
            </a:r>
            <a:r>
              <a:rPr lang="en-US" sz="3600" dirty="0"/>
              <a:t> 5</a:t>
            </a:r>
            <a:r>
              <a:rPr lang="th-TH" sz="3600" dirty="0"/>
              <a:t> นัด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600" dirty="0"/>
              <a:t>ยิงกระสุนให้โดนตัวมอน</a:t>
            </a:r>
            <a:r>
              <a:rPr lang="th-TH" sz="3600" dirty="0" err="1"/>
              <a:t>ส์เต</a:t>
            </a:r>
            <a:r>
              <a:rPr lang="th-TH" sz="3600" dirty="0"/>
              <a:t>อร์</a:t>
            </a:r>
            <a:r>
              <a:rPr lang="en-US" sz="3600" dirty="0"/>
              <a:t> </a:t>
            </a:r>
            <a:r>
              <a:rPr lang="th-TH" sz="3600" dirty="0"/>
              <a:t>เพื่อเปลี่ยนไปเล่นยังด่านถัดไป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h-TH" sz="3600" dirty="0"/>
              <a:t>หากยิงโดนตัวมอน</a:t>
            </a:r>
            <a:r>
              <a:rPr lang="th-TH" sz="3600" dirty="0" err="1"/>
              <a:t>ส์เต</a:t>
            </a:r>
            <a:r>
              <a:rPr lang="th-TH" sz="3600" dirty="0"/>
              <a:t>อร์ จะเพิ่มคะแนน </a:t>
            </a:r>
            <a:r>
              <a:rPr lang="en-US" sz="3600" dirty="0"/>
              <a:t>100</a:t>
            </a:r>
            <a:r>
              <a:rPr lang="th-TH" sz="3600" dirty="0"/>
              <a:t> คะแนน</a:t>
            </a:r>
            <a:r>
              <a:rPr lang="en-US" sz="3600" dirty="0"/>
              <a:t> </a:t>
            </a:r>
            <a:r>
              <a:rPr lang="th-TH" sz="3600" dirty="0"/>
              <a:t>พร้อมทั้งรับกระสุนเพิ่ม </a:t>
            </a:r>
            <a:r>
              <a:rPr lang="en-US" sz="3600" dirty="0"/>
              <a:t>2</a:t>
            </a:r>
            <a:r>
              <a:rPr lang="th-TH" sz="3600" dirty="0"/>
              <a:t> นัด แต่ถ้าหากยินไม่โดน จะถูกลดกระสุนลง </a:t>
            </a:r>
            <a:r>
              <a:rPr lang="en-US" sz="3600" dirty="0"/>
              <a:t>1</a:t>
            </a:r>
            <a:r>
              <a:rPr lang="th-TH" sz="3600" dirty="0"/>
              <a:t> นัด</a:t>
            </a:r>
          </a:p>
        </p:txBody>
      </p:sp>
      <p:pic>
        <p:nvPicPr>
          <p:cNvPr id="2050" name="Picture 2" descr="ผลการค้นหารูปภาพสำหรับ game png">
            <a:extLst>
              <a:ext uri="{FF2B5EF4-FFF2-40B4-BE49-F238E27FC236}">
                <a16:creationId xmlns:a16="http://schemas.microsoft.com/office/drawing/2014/main" id="{CAF4C1D7-47EB-451A-B1BD-EA3951873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91130">
            <a:off x="7823198" y="982926"/>
            <a:ext cx="4196150" cy="2705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068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56234D-8AFC-4A89-BD0E-992DED709CFF}"/>
              </a:ext>
            </a:extLst>
          </p:cNvPr>
          <p:cNvSpPr txBox="1"/>
          <p:nvPr/>
        </p:nvSpPr>
        <p:spPr>
          <a:xfrm>
            <a:off x="936171" y="1874728"/>
            <a:ext cx="1031965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8800" dirty="0"/>
              <a:t>ผู้ชนะคือใคร</a:t>
            </a:r>
            <a:r>
              <a:rPr lang="en-US" sz="8800" dirty="0"/>
              <a:t>?</a:t>
            </a:r>
          </a:p>
          <a:p>
            <a:pPr algn="ctr"/>
            <a:r>
              <a:rPr lang="th-TH" sz="5400" dirty="0"/>
              <a:t>ผู้ชนะในเกมส์นี้ คือผู้ที่ทำคะแนนได้สูงสุด </a:t>
            </a:r>
            <a:endParaRPr lang="en-US" sz="5400" dirty="0"/>
          </a:p>
          <a:p>
            <a:pPr algn="ctr"/>
            <a:r>
              <a:rPr lang="th-TH" sz="5400" dirty="0"/>
              <a:t>ในการเล่นแต่ละครั้งหรือในระยะเวลาที่กำหนดไว้</a:t>
            </a:r>
            <a:endParaRPr lang="en-US" sz="5400" dirty="0"/>
          </a:p>
        </p:txBody>
      </p:sp>
      <p:pic>
        <p:nvPicPr>
          <p:cNvPr id="1026" name="Picture 2" descr="ผลการค้นหารูปภาพสำหรับ Win png">
            <a:extLst>
              <a:ext uri="{FF2B5EF4-FFF2-40B4-BE49-F238E27FC236}">
                <a16:creationId xmlns:a16="http://schemas.microsoft.com/office/drawing/2014/main" id="{053EB841-35DE-4EB0-A660-5F0D7C344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7604" y="366221"/>
            <a:ext cx="2863429" cy="2554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07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210C1B18-FD3A-4BED-AA90-874862F0D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314" y="565261"/>
            <a:ext cx="9601200" cy="968829"/>
          </a:xfrm>
        </p:spPr>
        <p:txBody>
          <a:bodyPr/>
          <a:lstStyle/>
          <a:p>
            <a:r>
              <a:rPr lang="th-TH" sz="6000" dirty="0"/>
              <a:t>หน้าที่รับผิดชอบ</a:t>
            </a:r>
            <a:endParaRPr lang="th-TH" dirty="0"/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BC81FDE7-CB08-4139-8FB9-90DB323A668B}"/>
              </a:ext>
            </a:extLst>
          </p:cNvPr>
          <p:cNvSpPr txBox="1"/>
          <p:nvPr/>
        </p:nvSpPr>
        <p:spPr>
          <a:xfrm>
            <a:off x="1393369" y="1538258"/>
            <a:ext cx="81134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4000" dirty="0"/>
              <a:t>ภาณุพงศ์ 	– ออกแบบฉาก/ตัวละคร/การควบคุมมอน</a:t>
            </a:r>
            <a:r>
              <a:rPr lang="th-TH" sz="4000" dirty="0" err="1"/>
              <a:t>ส์เต</a:t>
            </a:r>
            <a:r>
              <a:rPr lang="th-TH" sz="4000" dirty="0"/>
              <a:t>อร์/</a:t>
            </a:r>
          </a:p>
          <a:p>
            <a:r>
              <a:rPr lang="th-TH" sz="4000" dirty="0"/>
              <a:t>               การนับคะแนน    </a:t>
            </a:r>
            <a:br>
              <a:rPr lang="th-TH" sz="4000" dirty="0"/>
            </a:br>
            <a:r>
              <a:rPr lang="th-TH" sz="4000" dirty="0"/>
              <a:t>ภากร     	-</a:t>
            </a:r>
            <a:r>
              <a:rPr lang="en-US" sz="4000" dirty="0"/>
              <a:t> hit box </a:t>
            </a:r>
            <a:r>
              <a:rPr lang="th-TH" sz="4000" dirty="0"/>
              <a:t>ของ ยาน/กระสุน/มอน</a:t>
            </a:r>
            <a:r>
              <a:rPr lang="th-TH" sz="4000" dirty="0" err="1"/>
              <a:t>ส์เต</a:t>
            </a:r>
            <a:r>
              <a:rPr lang="th-TH" sz="4000" dirty="0"/>
              <a:t>อร์</a:t>
            </a:r>
            <a:br>
              <a:rPr lang="th-TH" sz="4000" dirty="0"/>
            </a:br>
            <a:r>
              <a:rPr lang="th-TH" sz="4000" dirty="0"/>
              <a:t>ภานุพงศ์  	- การควบคุมยาน</a:t>
            </a:r>
            <a:br>
              <a:rPr lang="th-TH" sz="4000" dirty="0"/>
            </a:br>
            <a:r>
              <a:rPr lang="th-TH" sz="4000" dirty="0" err="1"/>
              <a:t>ปิยธิ</a:t>
            </a:r>
            <a:r>
              <a:rPr lang="th-TH" sz="4000" dirty="0"/>
              <a:t>ดา		- เสียงประกอบในเกม</a:t>
            </a:r>
          </a:p>
          <a:p>
            <a:r>
              <a:rPr lang="th-TH" sz="4000" dirty="0"/>
              <a:t>ภา</a:t>
            </a:r>
            <a:r>
              <a:rPr lang="th-TH" sz="4000" dirty="0" err="1"/>
              <a:t>นุกิต</a:t>
            </a:r>
            <a:r>
              <a:rPr lang="th-TH" sz="4000" dirty="0"/>
              <a:t>   	- การควบคุมการยิงกระสุน</a:t>
            </a:r>
          </a:p>
        </p:txBody>
      </p:sp>
      <p:pic>
        <p:nvPicPr>
          <p:cNvPr id="1026" name="Picture 2" descr="ผลการค้นหารูปภาพสำหรับ rocket png">
            <a:extLst>
              <a:ext uri="{FF2B5EF4-FFF2-40B4-BE49-F238E27FC236}">
                <a16:creationId xmlns:a16="http://schemas.microsoft.com/office/drawing/2014/main" id="{8CFF2632-52FE-4326-8FA4-5F48A2AB3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0101" y="1669143"/>
            <a:ext cx="5949169" cy="518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5499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67D82C09-C7A1-4957-AC17-B04A0D080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372" y="482958"/>
            <a:ext cx="4056743" cy="968829"/>
          </a:xfrm>
        </p:spPr>
        <p:txBody>
          <a:bodyPr>
            <a:normAutofit/>
          </a:bodyPr>
          <a:lstStyle/>
          <a:p>
            <a:r>
              <a:rPr lang="th-TH" sz="6000" dirty="0"/>
              <a:t>การออกแบบ</a:t>
            </a: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4C693CB0-190A-46E9-8895-582B2A95F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67736" b="-16510"/>
          <a:stretch/>
        </p:blipFill>
        <p:spPr>
          <a:xfrm>
            <a:off x="9223828" y="2664117"/>
            <a:ext cx="2541709" cy="1529766"/>
          </a:xfrm>
          <a:prstGeom prst="rect">
            <a:avLst/>
          </a:prstGeom>
        </p:spPr>
      </p:pic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680384D5-8507-41BC-8F3B-EABCFF6311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055" t="-6342" r="32581" b="-10168"/>
          <a:stretch/>
        </p:blipFill>
        <p:spPr>
          <a:xfrm>
            <a:off x="9223827" y="666715"/>
            <a:ext cx="2541709" cy="1395683"/>
          </a:xfrm>
          <a:prstGeom prst="rect">
            <a:avLst/>
          </a:prstGeom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E244C9FA-9383-4A32-BE06-6E9C3AFA78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342" r="-1706" b="-16509"/>
          <a:stretch/>
        </p:blipFill>
        <p:spPr>
          <a:xfrm>
            <a:off x="9316459" y="4795602"/>
            <a:ext cx="2541710" cy="1395683"/>
          </a:xfrm>
          <a:prstGeom prst="rect">
            <a:avLst/>
          </a:prstGeom>
        </p:spPr>
      </p:pic>
      <p:sp>
        <p:nvSpPr>
          <p:cNvPr id="6" name="สี่เหลี่ยมผืนผ้า 5">
            <a:extLst>
              <a:ext uri="{FF2B5EF4-FFF2-40B4-BE49-F238E27FC236}">
                <a16:creationId xmlns:a16="http://schemas.microsoft.com/office/drawing/2014/main" id="{D0B34010-6B1B-4A83-A5F7-52979BCEC88A}"/>
              </a:ext>
            </a:extLst>
          </p:cNvPr>
          <p:cNvSpPr/>
          <p:nvPr/>
        </p:nvSpPr>
        <p:spPr>
          <a:xfrm>
            <a:off x="1509486" y="1451787"/>
            <a:ext cx="734422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>
                <a:latin typeface="Helvetica" panose="020B0604020202020204" pitchFamily="34" charset="0"/>
              </a:rPr>
              <a:t>Background</a:t>
            </a:r>
            <a:r>
              <a:rPr lang="en-US" sz="4000" dirty="0">
                <a:latin typeface="Helvetica" panose="020B0604020202020204" pitchFamily="34" charset="0"/>
              </a:rPr>
              <a:t> </a:t>
            </a:r>
            <a:r>
              <a:rPr lang="th-TH" sz="4000" dirty="0">
                <a:latin typeface="Helvetica" panose="020B0604020202020204" pitchFamily="34" charset="0"/>
              </a:rPr>
              <a:t>	ขนาด 640</a:t>
            </a:r>
            <a:r>
              <a:rPr lang="en-US" sz="4000" dirty="0">
                <a:latin typeface="Helvetica" panose="020B0604020202020204" pitchFamily="34" charset="0"/>
              </a:rPr>
              <a:t>x</a:t>
            </a:r>
            <a:r>
              <a:rPr lang="th-TH" sz="4000" dirty="0">
                <a:latin typeface="Helvetica" panose="020B0604020202020204" pitchFamily="34" charset="0"/>
              </a:rPr>
              <a:t>480 </a:t>
            </a:r>
            <a:r>
              <a:rPr lang="en-US" sz="3200" dirty="0" err="1">
                <a:latin typeface="Helvetica" panose="020B0604020202020204" pitchFamily="34" charset="0"/>
              </a:rPr>
              <a:t>px</a:t>
            </a:r>
            <a:endParaRPr lang="en-US" sz="3200" dirty="0">
              <a:latin typeface="Helvetica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th-TH" sz="4000" dirty="0">
                <a:latin typeface="Helvetica" panose="020B0604020202020204" pitchFamily="34" charset="0"/>
              </a:rPr>
              <a:t>ยานผู้เล่น 				ขนาดรวม3ลำ 348</a:t>
            </a:r>
            <a:r>
              <a:rPr lang="en-US" sz="4000" dirty="0">
                <a:latin typeface="Helvetica" panose="020B0604020202020204" pitchFamily="34" charset="0"/>
              </a:rPr>
              <a:t>x</a:t>
            </a:r>
            <a:r>
              <a:rPr lang="th-TH" sz="4000" dirty="0">
                <a:latin typeface="Helvetica" panose="020B0604020202020204" pitchFamily="34" charset="0"/>
              </a:rPr>
              <a:t>58 </a:t>
            </a:r>
            <a:r>
              <a:rPr lang="en-US" sz="3200" dirty="0" err="1">
                <a:latin typeface="Helvetica" panose="020B0604020202020204" pitchFamily="34" charset="0"/>
              </a:rPr>
              <a:t>px</a:t>
            </a:r>
            <a:r>
              <a:rPr lang="en-US" sz="4000" dirty="0">
                <a:latin typeface="Helvetica" panose="020B0604020202020204" pitchFamily="34" charset="0"/>
              </a:rPr>
              <a:t> </a:t>
            </a:r>
            <a:endParaRPr lang="th-TH" sz="4000" dirty="0">
              <a:latin typeface="Helvetica" panose="020B0604020202020204" pitchFamily="34" charset="0"/>
            </a:endParaRPr>
          </a:p>
          <a:p>
            <a:r>
              <a:rPr lang="th-TH" sz="4000" dirty="0">
                <a:latin typeface="Helvetica" panose="020B0604020202020204" pitchFamily="34" charset="0"/>
              </a:rPr>
              <a:t>               				ขนาดแยก1ลำ 116</a:t>
            </a:r>
            <a:r>
              <a:rPr lang="en-US" sz="4000" dirty="0">
                <a:latin typeface="Helvetica" panose="020B0604020202020204" pitchFamily="34" charset="0"/>
              </a:rPr>
              <a:t>x</a:t>
            </a:r>
            <a:r>
              <a:rPr lang="th-TH" sz="4000" dirty="0">
                <a:latin typeface="Helvetica" panose="020B0604020202020204" pitchFamily="34" charset="0"/>
              </a:rPr>
              <a:t>58 </a:t>
            </a:r>
            <a:r>
              <a:rPr lang="en-US" sz="3200" dirty="0" err="1">
                <a:latin typeface="Helvetica" panose="020B0604020202020204" pitchFamily="34" charset="0"/>
              </a:rPr>
              <a:t>px</a:t>
            </a:r>
            <a:endParaRPr lang="th-TH" sz="3200" dirty="0">
              <a:latin typeface="Helvetica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th-TH" sz="4000" dirty="0">
                <a:latin typeface="Helvetica" panose="020B0604020202020204" pitchFamily="34" charset="0"/>
              </a:rPr>
              <a:t>กระสุน 				ขนาด 56</a:t>
            </a:r>
            <a:r>
              <a:rPr lang="en-US" sz="4000" dirty="0">
                <a:latin typeface="Helvetica" panose="020B0604020202020204" pitchFamily="34" charset="0"/>
              </a:rPr>
              <a:t>x</a:t>
            </a:r>
            <a:r>
              <a:rPr lang="th-TH" sz="4000" dirty="0">
                <a:latin typeface="Helvetica" panose="020B0604020202020204" pitchFamily="34" charset="0"/>
              </a:rPr>
              <a:t>20 </a:t>
            </a:r>
            <a:r>
              <a:rPr lang="en-US" sz="3200" dirty="0" err="1">
                <a:latin typeface="Helvetica" panose="020B0604020202020204" pitchFamily="34" charset="0"/>
              </a:rPr>
              <a:t>px</a:t>
            </a:r>
            <a:endParaRPr lang="th-TH" sz="3200" dirty="0">
              <a:latin typeface="Helvetica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th-TH" sz="4000" dirty="0">
                <a:latin typeface="Helvetica" panose="020B0604020202020204" pitchFamily="34" charset="0"/>
              </a:rPr>
              <a:t>มอน</a:t>
            </a:r>
            <a:r>
              <a:rPr lang="th-TH" sz="4000" dirty="0" err="1">
                <a:latin typeface="Helvetica" panose="020B0604020202020204" pitchFamily="34" charset="0"/>
              </a:rPr>
              <a:t>ส์เต</a:t>
            </a:r>
            <a:r>
              <a:rPr lang="th-TH" sz="4000" dirty="0">
                <a:latin typeface="Helvetica" panose="020B0604020202020204" pitchFamily="34" charset="0"/>
              </a:rPr>
              <a:t>อร์			ขนาดรวม3ตัว 348</a:t>
            </a:r>
            <a:r>
              <a:rPr lang="en-US" sz="4000" dirty="0">
                <a:latin typeface="Helvetica" panose="020B0604020202020204" pitchFamily="34" charset="0"/>
              </a:rPr>
              <a:t>x</a:t>
            </a:r>
            <a:r>
              <a:rPr lang="th-TH" sz="4000" dirty="0">
                <a:latin typeface="Helvetica" panose="020B0604020202020204" pitchFamily="34" charset="0"/>
              </a:rPr>
              <a:t>48 </a:t>
            </a:r>
            <a:r>
              <a:rPr lang="en-US" sz="3200" dirty="0" err="1">
                <a:latin typeface="Helvetica" panose="020B0604020202020204" pitchFamily="34" charset="0"/>
              </a:rPr>
              <a:t>px</a:t>
            </a:r>
            <a:endParaRPr lang="en-US" sz="3200" dirty="0">
              <a:latin typeface="Helvetica" panose="020B0604020202020204" pitchFamily="34" charset="0"/>
            </a:endParaRPr>
          </a:p>
          <a:p>
            <a:r>
              <a:rPr lang="th-TH" sz="4000" dirty="0">
                <a:latin typeface="Helvetica" panose="020B0604020202020204" pitchFamily="34" charset="0"/>
              </a:rPr>
              <a:t>							ขนาดแยก1ตัว</a:t>
            </a:r>
            <a:r>
              <a:rPr lang="en-US" sz="4000" dirty="0">
                <a:latin typeface="Helvetica" panose="020B0604020202020204" pitchFamily="34" charset="0"/>
              </a:rPr>
              <a:t> </a:t>
            </a:r>
            <a:r>
              <a:rPr lang="th-TH" sz="4000" dirty="0">
                <a:latin typeface="Helvetica" panose="020B0604020202020204" pitchFamily="34" charset="0"/>
              </a:rPr>
              <a:t>116</a:t>
            </a:r>
            <a:r>
              <a:rPr lang="en-US" sz="4000" dirty="0">
                <a:latin typeface="Helvetica" panose="020B0604020202020204" pitchFamily="34" charset="0"/>
              </a:rPr>
              <a:t>x</a:t>
            </a:r>
            <a:r>
              <a:rPr lang="th-TH" sz="4000" dirty="0">
                <a:latin typeface="Helvetica" panose="020B0604020202020204" pitchFamily="34" charset="0"/>
              </a:rPr>
              <a:t>58</a:t>
            </a:r>
            <a:r>
              <a:rPr lang="en-US" sz="4000" dirty="0">
                <a:latin typeface="Helvetica" panose="020B0604020202020204" pitchFamily="34" charset="0"/>
              </a:rPr>
              <a:t> </a:t>
            </a:r>
            <a:r>
              <a:rPr lang="en-US" sz="3200" dirty="0" err="1">
                <a:latin typeface="Helvetica" panose="020B0604020202020204" pitchFamily="34" charset="0"/>
              </a:rPr>
              <a:t>px</a:t>
            </a:r>
            <a:endParaRPr lang="th-TH" sz="4000" dirty="0"/>
          </a:p>
        </p:txBody>
      </p:sp>
    </p:spTree>
    <p:extLst>
      <p:ext uri="{BB962C8B-B14F-4D97-AF65-F5344CB8AC3E}">
        <p14:creationId xmlns:p14="http://schemas.microsoft.com/office/powerpoint/2010/main" val="2868137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TM10001105[[fn=ครอบตัด]]</Template>
  <TotalTime>323</TotalTime>
  <Words>152</Words>
  <Application>Microsoft Office PowerPoint</Application>
  <PresentationFormat>แบบจอกว้าง</PresentationFormat>
  <Paragraphs>36</Paragraphs>
  <Slides>11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4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11</vt:i4>
      </vt:variant>
    </vt:vector>
  </HeadingPairs>
  <TitlesOfParts>
    <vt:vector size="16" baseType="lpstr">
      <vt:lpstr>Arial</vt:lpstr>
      <vt:lpstr>Franklin Gothic Book</vt:lpstr>
      <vt:lpstr>Helvetica</vt:lpstr>
      <vt:lpstr>LilyUPC</vt:lpstr>
      <vt:lpstr>Crop</vt:lpstr>
      <vt:lpstr>งานนำเสนอ PowerPoint</vt:lpstr>
      <vt:lpstr>งานนำเสนอ PowerPoint</vt:lpstr>
      <vt:lpstr>SPACE ALERT GAME  เขียนด้วยภาษา C++ โปรแกรม Microsoft Visual Studio 2017 เวอร์ชัน SPACE DEMO</vt:lpstr>
      <vt:lpstr>วิธีการเล่น</vt:lpstr>
      <vt:lpstr>งานนำเสนอ PowerPoint</vt:lpstr>
      <vt:lpstr>วิธีการเล่น</vt:lpstr>
      <vt:lpstr>งานนำเสนอ PowerPoint</vt:lpstr>
      <vt:lpstr>หน้าที่รับผิดชอบ</vt:lpstr>
      <vt:lpstr>การออกแบบ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Nu Salaemat</dc:creator>
  <cp:lastModifiedBy>Nu Salaemat</cp:lastModifiedBy>
  <cp:revision>42</cp:revision>
  <dcterms:created xsi:type="dcterms:W3CDTF">2017-11-10T01:28:21Z</dcterms:created>
  <dcterms:modified xsi:type="dcterms:W3CDTF">2017-11-10T15:38:24Z</dcterms:modified>
</cp:coreProperties>
</file>

<file path=docProps/thumbnail.jpeg>
</file>